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F1A64A-8C1A-426B-A00D-B82818DC604E}" v="2" dt="2024-03-04T04:38:40.2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5" d="100"/>
          <a:sy n="105" d="100"/>
        </p:scale>
        <p:origin x="87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CF1A64A-8C1A-426B-A00D-B82818DC604E}"/>
    <pc:docChg chg="modSld">
      <pc:chgData name="" userId="" providerId="" clId="Web-{3CF1A64A-8C1A-426B-A00D-B82818DC604E}" dt="2024-03-04T04:38:32.800" v="0" actId="20577"/>
      <pc:docMkLst>
        <pc:docMk/>
      </pc:docMkLst>
      <pc:sldChg chg="modSp">
        <pc:chgData name="" userId="" providerId="" clId="Web-{3CF1A64A-8C1A-426B-A00D-B82818DC604E}" dt="2024-03-04T04:38:32.800" v="0" actId="20577"/>
        <pc:sldMkLst>
          <pc:docMk/>
          <pc:sldMk cId="0" sldId="260"/>
        </pc:sldMkLst>
        <pc:spChg chg="mod">
          <ac:chgData name="" userId="" providerId="" clId="Web-{3CF1A64A-8C1A-426B-A00D-B82818DC604E}" dt="2024-03-04T04:38:32.800" v="0" actId="20577"/>
          <ac:spMkLst>
            <pc:docMk/>
            <pc:sldMk cId="0" sldId="260"/>
            <ac:spMk id="2050" creationId="{00000000-0000-0000-0000-000000000000}"/>
          </ac:spMkLst>
        </pc:spChg>
      </pc:sldChg>
    </pc:docChg>
  </pc:docChgLst>
  <pc:docChgLst>
    <pc:chgData name="杉江 智子" userId="deb54a460128819a" providerId="Windows Live" clId="Web-{D2DE1C03-817A-4E6B-9ED9-C5A0EF03D2BE}"/>
    <pc:docChg chg="modSld">
      <pc:chgData name="杉江 智子" userId="deb54a460128819a" providerId="Windows Live" clId="Web-{D2DE1C03-817A-4E6B-9ED9-C5A0EF03D2BE}" dt="2023-07-05T23:52:55.245" v="0" actId="20577"/>
      <pc:docMkLst>
        <pc:docMk/>
      </pc:docMkLst>
      <pc:sldChg chg="modSp">
        <pc:chgData name="杉江 智子" userId="deb54a460128819a" providerId="Windows Live" clId="Web-{D2DE1C03-817A-4E6B-9ED9-C5A0EF03D2BE}" dt="2023-07-05T23:52:55.245" v="0" actId="20577"/>
        <pc:sldMkLst>
          <pc:docMk/>
          <pc:sldMk cId="0" sldId="260"/>
        </pc:sldMkLst>
        <pc:spChg chg="mod">
          <ac:chgData name="杉江 智子" userId="deb54a460128819a" providerId="Windows Live" clId="Web-{D2DE1C03-817A-4E6B-9ED9-C5A0EF03D2BE}" dt="2023-07-05T23:52:55.245" v="0" actId="20577"/>
          <ac:spMkLst>
            <pc:docMk/>
            <pc:sldMk cId="0" sldId="260"/>
            <ac:spMk id="2050" creationId="{00000000-0000-0000-0000-000000000000}"/>
          </ac:spMkLst>
        </pc:spChg>
      </pc:sldChg>
    </pc:docChg>
  </pc:docChgLst>
  <pc:docChgLst>
    <pc:chgData name="智子 杉江" userId="deb54a460128819a" providerId="Windows Live" clId="Web-{3CF1A64A-8C1A-426B-A00D-B82818DC604E}"/>
    <pc:docChg chg="modSld">
      <pc:chgData name="智子 杉江" userId="deb54a460128819a" providerId="Windows Live" clId="Web-{3CF1A64A-8C1A-426B-A00D-B82818DC604E}" dt="2024-03-04T04:38:40.222" v="0" actId="20577"/>
      <pc:docMkLst>
        <pc:docMk/>
      </pc:docMkLst>
      <pc:sldChg chg="modSp">
        <pc:chgData name="智子 杉江" userId="deb54a460128819a" providerId="Windows Live" clId="Web-{3CF1A64A-8C1A-426B-A00D-B82818DC604E}" dt="2024-03-04T04:38:40.222" v="0" actId="20577"/>
        <pc:sldMkLst>
          <pc:docMk/>
          <pc:sldMk cId="0" sldId="260"/>
        </pc:sldMkLst>
        <pc:spChg chg="mod">
          <ac:chgData name="智子 杉江" userId="deb54a460128819a" providerId="Windows Live" clId="Web-{3CF1A64A-8C1A-426B-A00D-B82818DC604E}" dt="2024-03-04T04:38:40.222" v="0" actId="20577"/>
          <ac:spMkLst>
            <pc:docMk/>
            <pc:sldMk cId="0" sldId="260"/>
            <ac:spMk id="205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51CA222B-834F-4C10-A35E-FA86E13A24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5335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A59633B7-035D-49F8-940C-37E750C7FB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1346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fld id="{C1C787CC-9DC8-4A7F-BE53-F78C7479EEEF}" type="slidenum">
              <a:rPr lang="en-US" altLang="ja-JP" sz="1200" smtClean="0"/>
              <a:pPr eaLnBrk="1" hangingPunct="1">
                <a:defRPr/>
              </a:pPr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23241-D345-40B3-A78B-ED9173573B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454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CE637-D945-43C1-8236-C8750BC733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143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69BCE-9327-42DB-99CC-5497283E7C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508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F6252-2BB3-4AEF-8E66-354352943D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21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00B85-D14A-4928-BB35-451FA85FE8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216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9B7DD-F21D-4FC7-8887-BA36742C63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52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8861-8451-4FB9-9E72-D229AA007D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889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5520A-0B62-4A46-AFFD-EE2B071087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152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08A95-6687-4E4C-9AD7-A9C8184318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161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F11B4-2564-4C8C-A82E-4E48227314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962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DB5DE-CDD7-42E5-B5CA-50F460836E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609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6C3D89C7-6A1A-4395-8BDD-FAFDEC66DD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7870" y="889000"/>
            <a:ext cx="8448260" cy="316388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第</a:t>
            </a:r>
            <a:r>
              <a:rPr lang="en-US" altLang="ja-JP" sz="3200" b="1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29</a:t>
            </a:r>
            <a:r>
              <a:rPr lang="ja-JP" altLang="en-US" sz="3200" b="1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回</a:t>
            </a:r>
            <a:r>
              <a:rPr lang="ja-JP" altLang="en-US" sz="3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日本透析アクセス医学会学術集会・総会</a:t>
            </a:r>
            <a:br>
              <a:rPr lang="en-US" altLang="ja-JP" sz="4800" b="1" dirty="0">
                <a:latin typeface="Arial" charset="0"/>
                <a:ea typeface="ＭＳ Ｐゴシック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ＣＯ Ｉ 開示</a:t>
            </a:r>
            <a:br>
              <a:rPr lang="en-US" altLang="ja-JP" sz="4000" b="1" dirty="0">
                <a:latin typeface="Arial" charset="0"/>
                <a:ea typeface="ＭＳ Ｐゴシック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　</a:t>
            </a:r>
            <a:br>
              <a:rPr lang="en-US" altLang="ja-JP" sz="2400" b="1" i="1" dirty="0">
                <a:ea typeface="ＭＳ Ｐゴシック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/>
              </a:rPr>
              <a:t>筆頭発表者名：○○　○○</a:t>
            </a:r>
            <a:endParaRPr lang="en-US" altLang="ja-JP" sz="2400" b="1" i="1" dirty="0">
              <a:solidFill>
                <a:srgbClr val="FFFF1F"/>
              </a:solidFill>
              <a:ea typeface="ＭＳ Ｐゴシック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4165600"/>
            <a:ext cx="8169275" cy="1914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 演題発表に関連し、開示すべき</a:t>
            </a:r>
            <a:r>
              <a:rPr lang="en-US" altLang="ja-JP" sz="2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　企業などはありません。</a:t>
            </a:r>
            <a:endParaRPr lang="en-US" altLang="ja-JP" sz="28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242888" y="509588"/>
            <a:ext cx="8640762" cy="58070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45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第29回日本透析アクセス医学会学術集会・総会 ＣＯ Ｉ 開示 　 筆頭発表者名：○○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barcelona</dc:creator>
  <cp:lastModifiedBy>鈴木伸征</cp:lastModifiedBy>
  <cp:revision>100</cp:revision>
  <dcterms:created xsi:type="dcterms:W3CDTF">2022-03-29T00:51:22Z</dcterms:created>
  <dcterms:modified xsi:type="dcterms:W3CDTF">2024-12-04T06:03:34Z</dcterms:modified>
</cp:coreProperties>
</file>